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embeddedFontLst>
    <p:embeddedFont>
      <p:font typeface="Avenir Next LT Pro" panose="020B050402020202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peak Pro" panose="020B0604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7/3/2021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7/3/2021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7/3/2021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84D7-F767-489B-8C50-2EFD6652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D2820-2FF8-4DA2-8151-195810574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2247900"/>
            <a:ext cx="8997737" cy="38004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If we are given two functions, we can create another function by composing one function into the other. Such Functions are called composite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A composite function is generally a function that is written inside another function. Composition of a function is done by substituting one function into another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f [g (x)] is the composite function of f (x) and g (x). The composite function f [g (x)] is read as “f of g of </a:t>
            </a:r>
            <a:r>
              <a:rPr lang="en-US" sz="2000" b="0" i="1" dirty="0">
                <a:effectLst/>
              </a:rPr>
              <a:t>x</a:t>
            </a:r>
            <a:r>
              <a:rPr lang="en-US" sz="2000" b="0" i="0" dirty="0">
                <a:effectLst/>
              </a:rPr>
              <a:t>”. The function g (x) is called an inner function and the function f (x) is called an </a:t>
            </a:r>
            <a:r>
              <a:rPr lang="en-US" sz="2000" b="0" i="0" dirty="0">
                <a:solidFill>
                  <a:srgbClr val="FFFF00"/>
                </a:solidFill>
                <a:effectLst/>
              </a:rPr>
              <a:t>outer function</a:t>
            </a:r>
            <a:r>
              <a:rPr lang="en-US" sz="2000" b="0" i="0" dirty="0">
                <a:effectLst/>
              </a:rPr>
              <a:t>. Hence, we can also read f [g (x)] as “the function </a:t>
            </a:r>
            <a:r>
              <a:rPr lang="en-US" sz="2000" b="0" i="1" dirty="0">
                <a:effectLst/>
              </a:rPr>
              <a:t>g</a:t>
            </a:r>
            <a:r>
              <a:rPr lang="en-US" sz="2000" b="0" i="0" dirty="0">
                <a:effectLst/>
              </a:rPr>
              <a:t> is the </a:t>
            </a:r>
            <a:r>
              <a:rPr lang="en-US" sz="2000" b="0" i="0" dirty="0">
                <a:solidFill>
                  <a:srgbClr val="FFFF00"/>
                </a:solidFill>
                <a:effectLst/>
              </a:rPr>
              <a:t>inner function</a:t>
            </a:r>
            <a:r>
              <a:rPr lang="en-US" sz="2000" b="0" i="0" dirty="0">
                <a:effectLst/>
              </a:rPr>
              <a:t> of the outer function </a:t>
            </a:r>
            <a:r>
              <a:rPr lang="en-US" sz="2000" b="0" i="1" dirty="0">
                <a:effectLst/>
              </a:rPr>
              <a:t>f</a:t>
            </a:r>
            <a:r>
              <a:rPr lang="en-US" sz="2000" b="0" i="0" dirty="0">
                <a:effectLst/>
              </a:rPr>
              <a:t>”.</a:t>
            </a:r>
            <a:endParaRPr lang="en-IN" sz="2000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75963-EC1A-4C77-9705-E2DA23D3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4BBA1-C2DA-4470-9846-C1457B1C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3DE726A-4512-4D98-AA53-1A0DBF5FDDEE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What is a composite function?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887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C0AE-D15B-497D-94AF-D1983CD60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320" y="924254"/>
            <a:ext cx="8997737" cy="5162219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</a:rPr>
              <a:t>We use a small circle (∘) for the composition of a function.  Here are the steps on how to solve a composite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Rewrite the composition in a different form.</a:t>
            </a:r>
            <a:r>
              <a:rPr lang="en-US" sz="1800" dirty="0"/>
              <a:t> For example:</a:t>
            </a:r>
          </a:p>
          <a:p>
            <a:pPr algn="l"/>
            <a:r>
              <a:rPr lang="en-IN" sz="1800" b="0" i="0" dirty="0">
                <a:effectLst/>
              </a:rPr>
              <a:t>(f ∘ g) (x) = f [g (x)], (f ∘ g) (x²) = f [g (x²)]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Substitute the variable x that is in the outside function with the inside 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0" i="0" dirty="0">
                <a:effectLst/>
              </a:rPr>
              <a:t>Simplify the function.</a:t>
            </a:r>
            <a:endParaRPr lang="en-IN" sz="1800" dirty="0"/>
          </a:p>
          <a:p>
            <a:r>
              <a:rPr lang="en-IN" sz="1800" b="1" i="0" u="sng" dirty="0">
                <a:solidFill>
                  <a:schemeClr val="tx2"/>
                </a:solidFill>
                <a:effectLst/>
              </a:rPr>
              <a:t>NOTE: </a:t>
            </a:r>
            <a:r>
              <a:rPr lang="en-US" sz="1800" b="0" i="0" dirty="0">
                <a:effectLst/>
              </a:rPr>
              <a:t>The order in the composition of a function is important because (f ∘ g) (x) is NOT the same as (g ∘ f) (x).</a:t>
            </a:r>
            <a:endParaRPr lang="en-IN" sz="1800" b="1" i="0" u="sng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dirty="0"/>
              <a:t>In f[g(x)] the range of </a:t>
            </a:r>
            <a:r>
              <a:rPr lang="en-US" sz="1800" dirty="0"/>
              <a:t>g(x) must be a subset of f’s domain.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IN" sz="1800" b="0" i="0" dirty="0">
              <a:effectLst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AB2FB-9ED2-42F6-BC03-150797A6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0AD1F-EA6C-4CA4-BFC0-8CDED4A8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AB26C23-58B4-433F-A997-04A33BE27CF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51320" y="334160"/>
            <a:ext cx="8997737" cy="692595"/>
          </a:xfrm>
        </p:spPr>
        <p:txBody>
          <a:bodyPr/>
          <a:lstStyle/>
          <a:p>
            <a:r>
              <a:rPr lang="en-US" dirty="0"/>
              <a:t>How to solve composite functions? </a:t>
            </a:r>
            <a:endParaRPr lang="en-IN" dirty="0"/>
          </a:p>
        </p:txBody>
      </p:sp>
      <p:pic>
        <p:nvPicPr>
          <p:cNvPr id="1032" name="Picture 8" descr="composite functions">
            <a:extLst>
              <a:ext uri="{FF2B5EF4-FFF2-40B4-BE49-F238E27FC236}">
                <a16:creationId xmlns:a16="http://schemas.microsoft.com/office/drawing/2014/main" id="{2713B2DA-E1B1-400E-91CB-0FCA5FF7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048124"/>
            <a:ext cx="4905376" cy="24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2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493AB8-DCA0-4184-95AB-E65CAE69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18" y="1798344"/>
            <a:ext cx="8997950" cy="134490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9605E-9A9E-4715-9220-7D1E23933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7821C-4490-4406-A0D2-9940FF9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DA7ACE2-3A1A-4C75-A6E7-2DAB0F5576F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97131" y="490210"/>
            <a:ext cx="8997737" cy="1081415"/>
          </a:xfrm>
        </p:spPr>
        <p:txBody>
          <a:bodyPr>
            <a:normAutofit/>
          </a:bodyPr>
          <a:lstStyle/>
          <a:p>
            <a:r>
              <a:rPr lang="en-US" sz="3600" dirty="0"/>
              <a:t>EXAMPLES</a:t>
            </a:r>
            <a:endParaRPr lang="en-IN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2DD19-23B8-45C0-BD75-E3F8BF56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18" y="3208225"/>
            <a:ext cx="8997950" cy="265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E2AED-A5F4-4DD1-B73B-E9F26DFA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33999-BAD2-48DB-B81B-62101120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F974F1-2214-41F0-824E-D76A24198EA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56958"/>
            <a:ext cx="8997737" cy="692595"/>
          </a:xfrm>
        </p:spPr>
        <p:txBody>
          <a:bodyPr>
            <a:normAutofit/>
          </a:bodyPr>
          <a:lstStyle/>
          <a:p>
            <a:r>
              <a:rPr lang="en-US" sz="3600" dirty="0"/>
              <a:t>EXAMPLES</a:t>
            </a:r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96939A-3B34-4B18-AA4A-0630DC3A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838325"/>
            <a:ext cx="8562975" cy="2066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66B93-6171-42B3-8947-EEA1F08B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3989171"/>
            <a:ext cx="8562975" cy="15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2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66481-5D28-4CA6-881C-1C135459B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1857705"/>
            <a:ext cx="8997737" cy="4076369"/>
          </a:xfrm>
        </p:spPr>
        <p:txBody>
          <a:bodyPr/>
          <a:lstStyle/>
          <a:p>
            <a:pPr algn="l" fontAlgn="base"/>
            <a:r>
              <a:rPr lang="en-US" sz="1800" b="0" i="0" dirty="0">
                <a:effectLst/>
              </a:rPr>
              <a:t>We can break a function into the composition of other functions. Let us see how this can be done using an example.</a:t>
            </a:r>
          </a:p>
          <a:p>
            <a:pPr algn="l" fontAlgn="base"/>
            <a:endParaRPr lang="en-US" sz="1800" b="0" i="0" dirty="0">
              <a:effectLst/>
            </a:endParaRP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41189-9766-494C-ABC2-AAB980DA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41711-0343-48F6-B00B-0B1C70A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5F1004C-2531-422D-AD94-8E001880540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41795" y="347433"/>
            <a:ext cx="8997737" cy="786042"/>
          </a:xfrm>
        </p:spPr>
        <p:txBody>
          <a:bodyPr/>
          <a:lstStyle/>
          <a:p>
            <a:r>
              <a:rPr lang="en-US" dirty="0"/>
              <a:t>Breaking functions into composite of other functions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8A6E5-968A-41BD-9345-F6C1A874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20" y="2543175"/>
            <a:ext cx="915953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5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28</TotalTime>
  <Words>346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Arial</vt:lpstr>
      <vt:lpstr>Speak Pro</vt:lpstr>
      <vt:lpstr>Avenir Next LT Pro</vt:lpstr>
      <vt:lpstr>Office Theme</vt:lpstr>
      <vt:lpstr>COMPOSITION OF FUNCTIONS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COMPOSITION OF FUNCTIONS</dc:title>
  <dc:creator>Amogh</dc:creator>
  <cp:lastModifiedBy>Amogh</cp:lastModifiedBy>
  <cp:revision>6</cp:revision>
  <dcterms:created xsi:type="dcterms:W3CDTF">2021-07-03T05:21:16Z</dcterms:created>
  <dcterms:modified xsi:type="dcterms:W3CDTF">2021-07-03T05:49:51Z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